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8" r:id="rId6"/>
    <p:sldId id="289" r:id="rId7"/>
    <p:sldId id="298" r:id="rId8"/>
    <p:sldId id="299" r:id="rId9"/>
    <p:sldId id="294" r:id="rId10"/>
    <p:sldId id="306" r:id="rId11"/>
    <p:sldId id="301" r:id="rId12"/>
    <p:sldId id="302" r:id="rId13"/>
    <p:sldId id="303" r:id="rId14"/>
    <p:sldId id="304" r:id="rId15"/>
    <p:sldId id="30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81A592-5B97-40E3-9419-267D5AA58D33}" v="11" dt="2021-09-14T02:57:12.489"/>
    <p1510:client id="{5F3F0C22-C379-4C06-8D58-51ED66DDD621}" v="5" dt="2021-09-14T01:45:27.625"/>
    <p1510:client id="{98E4E872-2748-4CB3-BB55-50BC02F44129}" v="14" dt="2021-09-14T02:58:26.497"/>
  </p1510:revLst>
</p1510:revInfo>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0" autoAdjust="0"/>
    <p:restoredTop sz="95274" autoAdjust="0"/>
  </p:normalViewPr>
  <p:slideViewPr>
    <p:cSldViewPr snapToGrid="0">
      <p:cViewPr varScale="1">
        <p:scale>
          <a:sx n="86" d="100"/>
          <a:sy n="86" d="100"/>
        </p:scale>
        <p:origin x="331" y="53"/>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calla Mcneely" userId="3542a12918e63e3a" providerId="Windows Live" clId="Web-{98E4E872-2748-4CB3-BB55-50BC02F44129}"/>
    <pc:docChg chg="modSld">
      <pc:chgData name="Mircalla Mcneely" userId="3542a12918e63e3a" providerId="Windows Live" clId="Web-{98E4E872-2748-4CB3-BB55-50BC02F44129}" dt="2021-09-14T02:58:24.137" v="6" actId="20577"/>
      <pc:docMkLst>
        <pc:docMk/>
      </pc:docMkLst>
      <pc:sldChg chg="modSp">
        <pc:chgData name="Mircalla Mcneely" userId="3542a12918e63e3a" providerId="Windows Live" clId="Web-{98E4E872-2748-4CB3-BB55-50BC02F44129}" dt="2021-09-14T02:58:24.137" v="6" actId="20577"/>
        <pc:sldMkLst>
          <pc:docMk/>
          <pc:sldMk cId="1403866223" sldId="288"/>
        </pc:sldMkLst>
        <pc:spChg chg="mod">
          <ac:chgData name="Mircalla Mcneely" userId="3542a12918e63e3a" providerId="Windows Live" clId="Web-{98E4E872-2748-4CB3-BB55-50BC02F44129}" dt="2021-09-14T02:58:24.137" v="6" actId="20577"/>
          <ac:spMkLst>
            <pc:docMk/>
            <pc:sldMk cId="1403866223" sldId="288"/>
            <ac:spMk id="14" creationId="{00000000-0000-0000-0000-000000000000}"/>
          </ac:spMkLst>
        </pc:spChg>
      </pc:sldChg>
      <pc:sldChg chg="modSp">
        <pc:chgData name="Mircalla Mcneely" userId="3542a12918e63e3a" providerId="Windows Live" clId="Web-{98E4E872-2748-4CB3-BB55-50BC02F44129}" dt="2021-09-14T02:58:08.605" v="5" actId="1076"/>
        <pc:sldMkLst>
          <pc:docMk/>
          <pc:sldMk cId="3154606102" sldId="289"/>
        </pc:sldMkLst>
        <pc:spChg chg="mod">
          <ac:chgData name="Mircalla Mcneely" userId="3542a12918e63e3a" providerId="Windows Live" clId="Web-{98E4E872-2748-4CB3-BB55-50BC02F44129}" dt="2021-09-14T02:58:08.605" v="5" actId="1076"/>
          <ac:spMkLst>
            <pc:docMk/>
            <pc:sldMk cId="3154606102" sldId="289"/>
            <ac:spMk id="7" creationId="{4C6910D4-3BC4-418F-AE46-D7EDDE749F7E}"/>
          </ac:spMkLst>
        </pc:spChg>
      </pc:sldChg>
      <pc:sldChg chg="modSp">
        <pc:chgData name="Mircalla Mcneely" userId="3542a12918e63e3a" providerId="Windows Live" clId="Web-{98E4E872-2748-4CB3-BB55-50BC02F44129}" dt="2021-09-14T02:57:57.901" v="4" actId="14100"/>
        <pc:sldMkLst>
          <pc:docMk/>
          <pc:sldMk cId="3185653520" sldId="299"/>
        </pc:sldMkLst>
        <pc:spChg chg="mod">
          <ac:chgData name="Mircalla Mcneely" userId="3542a12918e63e3a" providerId="Windows Live" clId="Web-{98E4E872-2748-4CB3-BB55-50BC02F44129}" dt="2021-09-14T02:57:57.901" v="4" actId="14100"/>
          <ac:spMkLst>
            <pc:docMk/>
            <pc:sldMk cId="3185653520" sldId="299"/>
            <ac:spMk id="4" creationId="{155040DB-4502-4B3D-B183-709646979557}"/>
          </ac:spMkLst>
        </pc:spChg>
      </pc:sldChg>
      <pc:sldChg chg="modSp">
        <pc:chgData name="Mircalla Mcneely" userId="3542a12918e63e3a" providerId="Windows Live" clId="Web-{98E4E872-2748-4CB3-BB55-50BC02F44129}" dt="2021-09-14T02:57:39.619" v="2" actId="20577"/>
        <pc:sldMkLst>
          <pc:docMk/>
          <pc:sldMk cId="4058356060" sldId="304"/>
        </pc:sldMkLst>
        <pc:spChg chg="mod">
          <ac:chgData name="Mircalla Mcneely" userId="3542a12918e63e3a" providerId="Windows Live" clId="Web-{98E4E872-2748-4CB3-BB55-50BC02F44129}" dt="2021-09-14T02:57:39.619" v="2" actId="20577"/>
          <ac:spMkLst>
            <pc:docMk/>
            <pc:sldMk cId="4058356060" sldId="304"/>
            <ac:spMk id="4" creationId="{155040DB-4502-4B3D-B183-709646979557}"/>
          </ac:spMkLst>
        </pc:spChg>
      </pc:sldChg>
    </pc:docChg>
  </pc:docChgLst>
  <pc:docChgLst>
    <pc:chgData name="Mircalla Mcneely" userId="3542a12918e63e3a" providerId="Windows Live" clId="Web-{0F81A592-5B97-40E3-9419-267D5AA58D33}"/>
    <pc:docChg chg="modSld">
      <pc:chgData name="Mircalla Mcneely" userId="3542a12918e63e3a" providerId="Windows Live" clId="Web-{0F81A592-5B97-40E3-9419-267D5AA58D33}" dt="2021-09-14T02:57:12.489" v="4" actId="20577"/>
      <pc:docMkLst>
        <pc:docMk/>
      </pc:docMkLst>
      <pc:sldChg chg="modSp">
        <pc:chgData name="Mircalla Mcneely" userId="3542a12918e63e3a" providerId="Windows Live" clId="Web-{0F81A592-5B97-40E3-9419-267D5AA58D33}" dt="2021-09-14T02:57:12.489" v="4" actId="20577"/>
        <pc:sldMkLst>
          <pc:docMk/>
          <pc:sldMk cId="1433161941" sldId="301"/>
        </pc:sldMkLst>
        <pc:spChg chg="mod">
          <ac:chgData name="Mircalla Mcneely" userId="3542a12918e63e3a" providerId="Windows Live" clId="Web-{0F81A592-5B97-40E3-9419-267D5AA58D33}" dt="2021-09-14T02:57:12.489" v="4" actId="20577"/>
          <ac:spMkLst>
            <pc:docMk/>
            <pc:sldMk cId="1433161941" sldId="301"/>
            <ac:spMk id="4" creationId="{155040DB-4502-4B3D-B183-709646979557}"/>
          </ac:spMkLst>
        </pc:spChg>
      </pc:sldChg>
      <pc:sldChg chg="modSp">
        <pc:chgData name="Mircalla Mcneely" userId="3542a12918e63e3a" providerId="Windows Live" clId="Web-{0F81A592-5B97-40E3-9419-267D5AA58D33}" dt="2021-09-14T02:57:05.036" v="2" actId="20577"/>
        <pc:sldMkLst>
          <pc:docMk/>
          <pc:sldMk cId="2342352936" sldId="302"/>
        </pc:sldMkLst>
        <pc:spChg chg="mod">
          <ac:chgData name="Mircalla Mcneely" userId="3542a12918e63e3a" providerId="Windows Live" clId="Web-{0F81A592-5B97-40E3-9419-267D5AA58D33}" dt="2021-09-14T02:57:05.036" v="2" actId="20577"/>
          <ac:spMkLst>
            <pc:docMk/>
            <pc:sldMk cId="2342352936" sldId="302"/>
            <ac:spMk id="4" creationId="{155040DB-4502-4B3D-B183-709646979557}"/>
          </ac:spMkLst>
        </pc:spChg>
      </pc:sldChg>
      <pc:sldChg chg="modSp">
        <pc:chgData name="Mircalla Mcneely" userId="3542a12918e63e3a" providerId="Windows Live" clId="Web-{0F81A592-5B97-40E3-9419-267D5AA58D33}" dt="2021-09-14T02:56:54.645" v="0" actId="20577"/>
        <pc:sldMkLst>
          <pc:docMk/>
          <pc:sldMk cId="725694083" sldId="305"/>
        </pc:sldMkLst>
        <pc:spChg chg="mod">
          <ac:chgData name="Mircalla Mcneely" userId="3542a12918e63e3a" providerId="Windows Live" clId="Web-{0F81A592-5B97-40E3-9419-267D5AA58D33}" dt="2021-09-14T02:56:54.645" v="0" actId="20577"/>
          <ac:spMkLst>
            <pc:docMk/>
            <pc:sldMk cId="725694083" sldId="305"/>
            <ac:spMk id="4" creationId="{155040DB-4502-4B3D-B183-709646979557}"/>
          </ac:spMkLst>
        </pc:spChg>
      </pc:sldChg>
    </pc:docChg>
  </pc:docChgLst>
  <pc:docChgLst>
    <pc:chgData name="Mircalla Mcneely" userId="3542a12918e63e3a" providerId="LiveId" clId="{5F3F0C22-C379-4C06-8D58-51ED66DDD621}"/>
    <pc:docChg chg="undo custSel addSld delSld modSld">
      <pc:chgData name="Mircalla Mcneely" userId="3542a12918e63e3a" providerId="LiveId" clId="{5F3F0C22-C379-4C06-8D58-51ED66DDD621}" dt="2021-09-14T01:46:17.844" v="109" actId="114"/>
      <pc:docMkLst>
        <pc:docMk/>
      </pc:docMkLst>
      <pc:sldChg chg="modSp new del mod">
        <pc:chgData name="Mircalla Mcneely" userId="3542a12918e63e3a" providerId="LiveId" clId="{5F3F0C22-C379-4C06-8D58-51ED66DDD621}" dt="2021-09-14T01:43:11.537" v="39" actId="47"/>
        <pc:sldMkLst>
          <pc:docMk/>
          <pc:sldMk cId="2674393258" sldId="300"/>
        </pc:sldMkLst>
        <pc:spChg chg="mod">
          <ac:chgData name="Mircalla Mcneely" userId="3542a12918e63e3a" providerId="LiveId" clId="{5F3F0C22-C379-4C06-8D58-51ED66DDD621}" dt="2021-09-14T01:42:56.907" v="37" actId="20577"/>
          <ac:spMkLst>
            <pc:docMk/>
            <pc:sldMk cId="2674393258" sldId="300"/>
            <ac:spMk id="2" creationId="{FEED30F5-2A25-4BD0-B713-0D334570BD58}"/>
          </ac:spMkLst>
        </pc:spChg>
      </pc:sldChg>
      <pc:sldChg chg="modSp add mod">
        <pc:chgData name="Mircalla Mcneely" userId="3542a12918e63e3a" providerId="LiveId" clId="{5F3F0C22-C379-4C06-8D58-51ED66DDD621}" dt="2021-09-14T01:43:34.524" v="58" actId="255"/>
        <pc:sldMkLst>
          <pc:docMk/>
          <pc:sldMk cId="1433161941" sldId="301"/>
        </pc:sldMkLst>
        <pc:spChg chg="mod">
          <ac:chgData name="Mircalla Mcneely" userId="3542a12918e63e3a" providerId="LiveId" clId="{5F3F0C22-C379-4C06-8D58-51ED66DDD621}" dt="2021-09-14T01:43:22.707" v="53" actId="20577"/>
          <ac:spMkLst>
            <pc:docMk/>
            <pc:sldMk cId="1433161941" sldId="301"/>
            <ac:spMk id="2" creationId="{00000000-0000-0000-0000-000000000000}"/>
          </ac:spMkLst>
        </pc:spChg>
        <pc:spChg chg="mod">
          <ac:chgData name="Mircalla Mcneely" userId="3542a12918e63e3a" providerId="LiveId" clId="{5F3F0C22-C379-4C06-8D58-51ED66DDD621}" dt="2021-09-14T01:43:34.524" v="58" actId="255"/>
          <ac:spMkLst>
            <pc:docMk/>
            <pc:sldMk cId="1433161941" sldId="301"/>
            <ac:spMk id="4" creationId="{155040DB-4502-4B3D-B183-709646979557}"/>
          </ac:spMkLst>
        </pc:spChg>
      </pc:sldChg>
      <pc:sldChg chg="addSp delSp modSp add mod">
        <pc:chgData name="Mircalla Mcneely" userId="3542a12918e63e3a" providerId="LiveId" clId="{5F3F0C22-C379-4C06-8D58-51ED66DDD621}" dt="2021-09-14T01:44:23.694" v="68" actId="22"/>
        <pc:sldMkLst>
          <pc:docMk/>
          <pc:sldMk cId="2342352936" sldId="302"/>
        </pc:sldMkLst>
        <pc:spChg chg="mod">
          <ac:chgData name="Mircalla Mcneely" userId="3542a12918e63e3a" providerId="LiveId" clId="{5F3F0C22-C379-4C06-8D58-51ED66DDD621}" dt="2021-09-14T01:43:49.856" v="61" actId="20577"/>
          <ac:spMkLst>
            <pc:docMk/>
            <pc:sldMk cId="2342352936" sldId="302"/>
            <ac:spMk id="2" creationId="{00000000-0000-0000-0000-000000000000}"/>
          </ac:spMkLst>
        </pc:spChg>
        <pc:spChg chg="mod">
          <ac:chgData name="Mircalla Mcneely" userId="3542a12918e63e3a" providerId="LiveId" clId="{5F3F0C22-C379-4C06-8D58-51ED66DDD621}" dt="2021-09-14T01:44:16.079" v="66" actId="114"/>
          <ac:spMkLst>
            <pc:docMk/>
            <pc:sldMk cId="2342352936" sldId="302"/>
            <ac:spMk id="4" creationId="{155040DB-4502-4B3D-B183-709646979557}"/>
          </ac:spMkLst>
        </pc:spChg>
        <pc:spChg chg="add del">
          <ac:chgData name="Mircalla Mcneely" userId="3542a12918e63e3a" providerId="LiveId" clId="{5F3F0C22-C379-4C06-8D58-51ED66DDD621}" dt="2021-09-14T01:44:23.694" v="68" actId="22"/>
          <ac:spMkLst>
            <pc:docMk/>
            <pc:sldMk cId="2342352936" sldId="302"/>
            <ac:spMk id="5" creationId="{F7FC5CC5-10F8-4CBB-A491-BF375D5ADBAF}"/>
          </ac:spMkLst>
        </pc:spChg>
      </pc:sldChg>
      <pc:sldChg chg="modSp add mod">
        <pc:chgData name="Mircalla Mcneely" userId="3542a12918e63e3a" providerId="LiveId" clId="{5F3F0C22-C379-4C06-8D58-51ED66DDD621}" dt="2021-09-14T01:44:56.411" v="77" actId="114"/>
        <pc:sldMkLst>
          <pc:docMk/>
          <pc:sldMk cId="109579681" sldId="303"/>
        </pc:sldMkLst>
        <pc:spChg chg="mod">
          <ac:chgData name="Mircalla Mcneely" userId="3542a12918e63e3a" providerId="LiveId" clId="{5F3F0C22-C379-4C06-8D58-51ED66DDD621}" dt="2021-09-14T01:44:31.071" v="70" actId="20577"/>
          <ac:spMkLst>
            <pc:docMk/>
            <pc:sldMk cId="109579681" sldId="303"/>
            <ac:spMk id="2" creationId="{00000000-0000-0000-0000-000000000000}"/>
          </ac:spMkLst>
        </pc:spChg>
        <pc:spChg chg="mod">
          <ac:chgData name="Mircalla Mcneely" userId="3542a12918e63e3a" providerId="LiveId" clId="{5F3F0C22-C379-4C06-8D58-51ED66DDD621}" dt="2021-09-14T01:44:56.411" v="77" actId="114"/>
          <ac:spMkLst>
            <pc:docMk/>
            <pc:sldMk cId="109579681" sldId="303"/>
            <ac:spMk id="4" creationId="{155040DB-4502-4B3D-B183-709646979557}"/>
          </ac:spMkLst>
        </pc:spChg>
      </pc:sldChg>
      <pc:sldChg chg="modSp add mod">
        <pc:chgData name="Mircalla Mcneely" userId="3542a12918e63e3a" providerId="LiveId" clId="{5F3F0C22-C379-4C06-8D58-51ED66DDD621}" dt="2021-09-14T01:45:24.477" v="84" actId="114"/>
        <pc:sldMkLst>
          <pc:docMk/>
          <pc:sldMk cId="4058356060" sldId="304"/>
        </pc:sldMkLst>
        <pc:spChg chg="mod">
          <ac:chgData name="Mircalla Mcneely" userId="3542a12918e63e3a" providerId="LiveId" clId="{5F3F0C22-C379-4C06-8D58-51ED66DDD621}" dt="2021-09-14T01:45:10.914" v="80" actId="20577"/>
          <ac:spMkLst>
            <pc:docMk/>
            <pc:sldMk cId="4058356060" sldId="304"/>
            <ac:spMk id="2" creationId="{00000000-0000-0000-0000-000000000000}"/>
          </ac:spMkLst>
        </pc:spChg>
        <pc:spChg chg="mod">
          <ac:chgData name="Mircalla Mcneely" userId="3542a12918e63e3a" providerId="LiveId" clId="{5F3F0C22-C379-4C06-8D58-51ED66DDD621}" dt="2021-09-14T01:45:24.477" v="84" actId="114"/>
          <ac:spMkLst>
            <pc:docMk/>
            <pc:sldMk cId="4058356060" sldId="304"/>
            <ac:spMk id="4" creationId="{155040DB-4502-4B3D-B183-709646979557}"/>
          </ac:spMkLst>
        </pc:spChg>
      </pc:sldChg>
      <pc:sldChg chg="modSp add mod">
        <pc:chgData name="Mircalla Mcneely" userId="3542a12918e63e3a" providerId="LiveId" clId="{5F3F0C22-C379-4C06-8D58-51ED66DDD621}" dt="2021-09-14T01:46:17.844" v="109" actId="114"/>
        <pc:sldMkLst>
          <pc:docMk/>
          <pc:sldMk cId="725694083" sldId="305"/>
        </pc:sldMkLst>
        <pc:spChg chg="mod">
          <ac:chgData name="Mircalla Mcneely" userId="3542a12918e63e3a" providerId="LiveId" clId="{5F3F0C22-C379-4C06-8D58-51ED66DDD621}" dt="2021-09-14T01:45:31.945" v="89" actId="20577"/>
          <ac:spMkLst>
            <pc:docMk/>
            <pc:sldMk cId="725694083" sldId="305"/>
            <ac:spMk id="2" creationId="{00000000-0000-0000-0000-000000000000}"/>
          </ac:spMkLst>
        </pc:spChg>
        <pc:spChg chg="mod">
          <ac:chgData name="Mircalla Mcneely" userId="3542a12918e63e3a" providerId="LiveId" clId="{5F3F0C22-C379-4C06-8D58-51ED66DDD621}" dt="2021-09-14T01:46:17.844" v="109" actId="114"/>
          <ac:spMkLst>
            <pc:docMk/>
            <pc:sldMk cId="725694083" sldId="305"/>
            <ac:spMk id="4" creationId="{155040DB-4502-4B3D-B183-709646979557}"/>
          </ac:spMkLst>
        </pc:spChg>
      </pc:sldChg>
    </pc:docChg>
  </pc:docChgLst>
  <pc:docChgLst>
    <pc:chgData name="Mircalla Mcneely" userId="3542a12918e63e3a" providerId="LiveId" clId="{6818699A-623E-4611-B044-70E6D217B8FB}"/>
    <pc:docChg chg="custSel addSld modSld sldOrd">
      <pc:chgData name="Mircalla Mcneely" userId="3542a12918e63e3a" providerId="LiveId" clId="{6818699A-623E-4611-B044-70E6D217B8FB}" dt="2021-09-14T16:06:49.932" v="111" actId="14100"/>
      <pc:docMkLst>
        <pc:docMk/>
      </pc:docMkLst>
      <pc:sldChg chg="delSp modSp new mod ord">
        <pc:chgData name="Mircalla Mcneely" userId="3542a12918e63e3a" providerId="LiveId" clId="{6818699A-623E-4611-B044-70E6D217B8FB}" dt="2021-09-14T16:06:49.932" v="111" actId="14100"/>
        <pc:sldMkLst>
          <pc:docMk/>
          <pc:sldMk cId="907648764" sldId="306"/>
        </pc:sldMkLst>
        <pc:spChg chg="mod">
          <ac:chgData name="Mircalla Mcneely" userId="3542a12918e63e3a" providerId="LiveId" clId="{6818699A-623E-4611-B044-70E6D217B8FB}" dt="2021-09-14T16:04:56.735" v="11" actId="20577"/>
          <ac:spMkLst>
            <pc:docMk/>
            <pc:sldMk cId="907648764" sldId="306"/>
            <ac:spMk id="2" creationId="{74F6C978-EA64-4D3E-ADD0-4E64AED22743}"/>
          </ac:spMkLst>
        </pc:spChg>
        <pc:spChg chg="mod">
          <ac:chgData name="Mircalla Mcneely" userId="3542a12918e63e3a" providerId="LiveId" clId="{6818699A-623E-4611-B044-70E6D217B8FB}" dt="2021-09-14T16:06:49.932" v="111" actId="14100"/>
          <ac:spMkLst>
            <pc:docMk/>
            <pc:sldMk cId="907648764" sldId="306"/>
            <ac:spMk id="3" creationId="{4D6419B6-0110-43F0-B014-84E9DCE2AD20}"/>
          </ac:spMkLst>
        </pc:spChg>
        <pc:spChg chg="del">
          <ac:chgData name="Mircalla Mcneely" userId="3542a12918e63e3a" providerId="LiveId" clId="{6818699A-623E-4611-B044-70E6D217B8FB}" dt="2021-09-14T16:05:15.473" v="12" actId="478"/>
          <ac:spMkLst>
            <pc:docMk/>
            <pc:sldMk cId="907648764" sldId="306"/>
            <ac:spMk id="4" creationId="{E1669014-9964-4D67-A3C5-14D804D060A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9/14/2021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9/14/2021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9/14/2021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9/14/2021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9/14/2021</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9/14/2021</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9/14/2021</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9/14/2021</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9/14/2021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9/14/2021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9/14/2021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9/14/2021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9/14/2021</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zagalescullar.blogspot.com/2011/02/isaac-newton.html"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pngall.com/molecules-png"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Fluffy Fall Slime</a:t>
            </a:r>
          </a:p>
        </p:txBody>
      </p:sp>
      <p:sp>
        <p:nvSpPr>
          <p:cNvPr id="5" name="Subtitle 4"/>
          <p:cNvSpPr>
            <a:spLocks noGrp="1"/>
          </p:cNvSpPr>
          <p:nvPr>
            <p:ph type="subTitle" idx="1"/>
          </p:nvPr>
        </p:nvSpPr>
        <p:spPr/>
        <p:txBody>
          <a:bodyPr/>
          <a:lstStyle/>
          <a:p>
            <a:r>
              <a:rPr lang="en-US" dirty="0"/>
              <a:t>Science Saturday</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The Science Behind Slime</a:t>
            </a:r>
          </a:p>
        </p:txBody>
      </p:sp>
      <p:sp>
        <p:nvSpPr>
          <p:cNvPr id="14" name="Content Placeholder 13"/>
          <p:cNvSpPr>
            <a:spLocks noGrp="1"/>
          </p:cNvSpPr>
          <p:nvPr>
            <p:ph idx="1"/>
          </p:nvPr>
        </p:nvSpPr>
        <p:spPr/>
        <p:txBody>
          <a:bodyPr vert="horz" lIns="91440" tIns="45720" rIns="91440" bIns="45720" rtlCol="0" anchor="t">
            <a:normAutofit/>
          </a:bodyPr>
          <a:lstStyle/>
          <a:p>
            <a:pPr algn="l">
              <a:lnSpc>
                <a:spcPct val="250000"/>
              </a:lnSpc>
            </a:pPr>
            <a:r>
              <a:rPr lang="en-US" b="1" i="0" dirty="0">
                <a:solidFill>
                  <a:srgbClr val="222222"/>
                </a:solidFill>
                <a:effectLst/>
                <a:latin typeface="Verdana" panose="020B0604030504040204" pitchFamily="34" charset="0"/>
              </a:rPr>
              <a:t>Slime as a Non-Newtonian Fluid</a:t>
            </a:r>
            <a:endParaRPr lang="en-US" b="0" i="0" dirty="0">
              <a:solidFill>
                <a:srgbClr val="222222"/>
              </a:solidFill>
              <a:effectLst/>
              <a:latin typeface="Verdana" panose="020B0604030504040204" pitchFamily="34" charset="0"/>
              <a:ea typeface="Verdana" panose="020B0604030504040204" pitchFamily="34" charset="0"/>
            </a:endParaRPr>
          </a:p>
          <a:p>
            <a:pPr algn="l">
              <a:lnSpc>
                <a:spcPct val="250000"/>
              </a:lnSpc>
            </a:pPr>
            <a:r>
              <a:rPr lang="en-US" b="1" i="0" dirty="0">
                <a:solidFill>
                  <a:srgbClr val="222222"/>
                </a:solidFill>
                <a:effectLst/>
                <a:latin typeface="Verdana" panose="020B0604030504040204" pitchFamily="34" charset="0"/>
              </a:rPr>
              <a:t>Slime as a Polymer</a:t>
            </a:r>
            <a:endParaRPr lang="en-US" b="0" i="0" dirty="0">
              <a:solidFill>
                <a:srgbClr val="222222"/>
              </a:solidFill>
              <a:effectLst/>
              <a:latin typeface="Verdana" panose="020B0604030504040204" pitchFamily="34" charset="0"/>
              <a:ea typeface="Verdana" panose="020B0604030504040204" pitchFamily="34" charset="0"/>
            </a:endParaRPr>
          </a:p>
          <a:p>
            <a:pPr algn="l">
              <a:lnSpc>
                <a:spcPct val="250000"/>
              </a:lnSpc>
            </a:pPr>
            <a:r>
              <a:rPr lang="en-US" b="1" i="0" dirty="0">
                <a:solidFill>
                  <a:srgbClr val="222222"/>
                </a:solidFill>
                <a:effectLst/>
                <a:latin typeface="Verdana" panose="020B0604030504040204" pitchFamily="34" charset="0"/>
              </a:rPr>
              <a:t>The Slime Formation</a:t>
            </a:r>
            <a:endParaRPr lang="en-US" b="0" i="0" dirty="0">
              <a:solidFill>
                <a:srgbClr val="222222"/>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0" dirty="0">
                <a:solidFill>
                  <a:srgbClr val="222222"/>
                </a:solidFill>
                <a:effectLst/>
                <a:latin typeface="Verdana" panose="020B0604030504040204" pitchFamily="34" charset="0"/>
              </a:rPr>
              <a:t>Slime as a Non-Newtonian Fluid</a:t>
            </a:r>
            <a:endParaRPr lang="en-US" b="0" i="0" dirty="0">
              <a:solidFill>
                <a:srgbClr val="222222"/>
              </a:solidFill>
              <a:effectLst/>
              <a:latin typeface="Verdana" panose="020B0604030504040204" pitchFamily="34" charset="0"/>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idx="1"/>
          </p:nvPr>
        </p:nvSpPr>
        <p:spPr/>
        <p:txBody>
          <a:bodyPr/>
          <a:lstStyle/>
          <a:p>
            <a:r>
              <a:rPr lang="en-US" b="0" i="0" dirty="0">
                <a:solidFill>
                  <a:srgbClr val="222222"/>
                </a:solidFill>
                <a:effectLst/>
                <a:latin typeface="Verdana" panose="020B0604030504040204" pitchFamily="34" charset="0"/>
              </a:rPr>
              <a:t>Newtonian fluids are liquids that pour and behave like oil, water, and alcohol. This is based on the observation of Isaac Newton, a great scientist who studied fluids and other discoveries in Mathematics.</a:t>
            </a:r>
          </a:p>
          <a:p>
            <a:pPr marL="45720" indent="0">
              <a:buNone/>
            </a:pPr>
            <a:endParaRPr lang="en-US" dirty="0"/>
          </a:p>
        </p:txBody>
      </p:sp>
      <p:pic>
        <p:nvPicPr>
          <p:cNvPr id="6" name="Picture 5" descr="A picture containing text&#10;&#10;Description automatically generated">
            <a:extLst>
              <a:ext uri="{FF2B5EF4-FFF2-40B4-BE49-F238E27FC236}">
                <a16:creationId xmlns:a16="http://schemas.microsoft.com/office/drawing/2014/main" id="{D4601B6C-DF1B-4843-B0AF-DC800A10749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940175" y="2678642"/>
            <a:ext cx="3804003" cy="2640331"/>
          </a:xfrm>
          <a:prstGeom prst="rect">
            <a:avLst/>
          </a:prstGeom>
        </p:spPr>
      </p:pic>
      <p:sp>
        <p:nvSpPr>
          <p:cNvPr id="7" name="TextBox 6">
            <a:extLst>
              <a:ext uri="{FF2B5EF4-FFF2-40B4-BE49-F238E27FC236}">
                <a16:creationId xmlns:a16="http://schemas.microsoft.com/office/drawing/2014/main" id="{4C6910D4-3BC4-418F-AE46-D7EDDE749F7E}"/>
              </a:ext>
            </a:extLst>
          </p:cNvPr>
          <p:cNvSpPr txBox="1"/>
          <p:nvPr/>
        </p:nvSpPr>
        <p:spPr>
          <a:xfrm>
            <a:off x="3940175" y="5317067"/>
            <a:ext cx="3804003" cy="230832"/>
          </a:xfrm>
          <a:prstGeom prst="rect">
            <a:avLst/>
          </a:prstGeom>
          <a:noFill/>
        </p:spPr>
        <p:txBody>
          <a:bodyPr wrap="square" rtlCol="0">
            <a:spAutoFit/>
          </a:bodyPr>
          <a:lstStyle/>
          <a:p>
            <a:r>
              <a:rPr lang="en-US" sz="900">
                <a:hlinkClick r:id="rId3" tooltip="http://zagalescullar.blogspot.com/2011/02/isaac-newton.html"/>
              </a:rPr>
              <a:t>This Photo</a:t>
            </a:r>
            <a:r>
              <a:rPr lang="en-US" sz="900"/>
              <a:t> by Unknown Author is licensed under </a:t>
            </a:r>
            <a:r>
              <a:rPr lang="en-US" sz="900">
                <a:hlinkClick r:id="rId4" tooltip="https://creativecommons.org/licenses/by-nc-nd/3.0/"/>
              </a:rPr>
              <a:t>CC BY-NC-ND</a:t>
            </a:r>
            <a:endParaRPr lang="en-US" sz="900"/>
          </a:p>
        </p:txBody>
      </p:sp>
    </p:spTree>
    <p:extLst>
      <p:ext uri="{BB962C8B-B14F-4D97-AF65-F5344CB8AC3E}">
        <p14:creationId xmlns:p14="http://schemas.microsoft.com/office/powerpoint/2010/main" val="315460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0" dirty="0">
                <a:solidFill>
                  <a:srgbClr val="222222"/>
                </a:solidFill>
                <a:effectLst/>
                <a:latin typeface="Verdana" panose="020B0604030504040204" pitchFamily="34" charset="0"/>
              </a:rPr>
              <a:t>Slime as a Polymer</a:t>
            </a:r>
            <a:endParaRPr lang="en-US" b="0" i="0" dirty="0">
              <a:solidFill>
                <a:srgbClr val="222222"/>
              </a:solidFill>
              <a:effectLst/>
              <a:latin typeface="Verdana" panose="020B0604030504040204" pitchFamily="34" charset="0"/>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idx="1"/>
          </p:nvPr>
        </p:nvSpPr>
        <p:spPr/>
        <p:txBody>
          <a:bodyPr/>
          <a:lstStyle/>
          <a:p>
            <a:r>
              <a:rPr lang="en-US" b="0" i="0" dirty="0">
                <a:solidFill>
                  <a:srgbClr val="222222"/>
                </a:solidFill>
                <a:effectLst/>
                <a:latin typeface="Verdana" panose="020B0604030504040204" pitchFamily="34" charset="0"/>
              </a:rPr>
              <a:t>Slime is also a polymer or also known as a macromolecule or big molecule. It is made from large chains of molecules known as monomers, which could either be plastic or natural.</a:t>
            </a:r>
            <a:endParaRPr lang="en-US" dirty="0"/>
          </a:p>
        </p:txBody>
      </p:sp>
      <p:pic>
        <p:nvPicPr>
          <p:cNvPr id="5" name="Picture 4">
            <a:extLst>
              <a:ext uri="{FF2B5EF4-FFF2-40B4-BE49-F238E27FC236}">
                <a16:creationId xmlns:a16="http://schemas.microsoft.com/office/drawing/2014/main" id="{C4BCA43A-FF9B-4060-8120-0EC31F7B4AE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81422" y="2598055"/>
            <a:ext cx="2791492" cy="2774045"/>
          </a:xfrm>
          <a:prstGeom prst="rect">
            <a:avLst/>
          </a:prstGeom>
        </p:spPr>
      </p:pic>
      <p:sp>
        <p:nvSpPr>
          <p:cNvPr id="8" name="TextBox 7">
            <a:extLst>
              <a:ext uri="{FF2B5EF4-FFF2-40B4-BE49-F238E27FC236}">
                <a16:creationId xmlns:a16="http://schemas.microsoft.com/office/drawing/2014/main" id="{0F334750-0425-45D1-9C3E-DA3938E11BDF}"/>
              </a:ext>
            </a:extLst>
          </p:cNvPr>
          <p:cNvSpPr txBox="1"/>
          <p:nvPr/>
        </p:nvSpPr>
        <p:spPr>
          <a:xfrm>
            <a:off x="6581422" y="5403183"/>
            <a:ext cx="2686756" cy="369332"/>
          </a:xfrm>
          <a:prstGeom prst="rect">
            <a:avLst/>
          </a:prstGeom>
          <a:noFill/>
        </p:spPr>
        <p:txBody>
          <a:bodyPr wrap="square" rtlCol="0">
            <a:spAutoFit/>
          </a:bodyPr>
          <a:lstStyle/>
          <a:p>
            <a:r>
              <a:rPr lang="en-US" sz="900">
                <a:hlinkClick r:id="rId3" tooltip="http://www.pngall.com/molecules-png"/>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2668859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8910"/>
            <a:ext cx="9133730" cy="1233424"/>
          </a:xfrm>
        </p:spPr>
        <p:txBody>
          <a:bodyPr anchor="b">
            <a:normAutofit/>
          </a:bodyPr>
          <a:lstStyle/>
          <a:p>
            <a:r>
              <a:rPr lang="en-US" b="1" i="0">
                <a:effectLst/>
              </a:rPr>
              <a:t>The Slime Formation</a:t>
            </a:r>
            <a:endParaRPr lang="en-US" b="0" i="0">
              <a:effectLst/>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sz="half" idx="1"/>
          </p:nvPr>
        </p:nvSpPr>
        <p:spPr>
          <a:xfrm>
            <a:off x="1528571" y="1476375"/>
            <a:ext cx="9131146" cy="4189343"/>
          </a:xfrm>
        </p:spPr>
        <p:txBody>
          <a:bodyPr>
            <a:normAutofit fontScale="85000" lnSpcReduction="10000"/>
          </a:bodyPr>
          <a:lstStyle/>
          <a:p>
            <a:r>
              <a:rPr lang="en-US" b="0" i="0" dirty="0">
                <a:effectLst/>
                <a:latin typeface="+mj-lt"/>
              </a:rPr>
              <a:t>Did you know that all standard slimes are made the same way? It’s true. Slimes from stores, borax slime, liquid starch slimes, and even laundry detergent slimes are all created from the same reaction.</a:t>
            </a:r>
          </a:p>
          <a:p>
            <a:r>
              <a:rPr lang="en-US" dirty="0">
                <a:latin typeface="+mj-lt"/>
              </a:rPr>
              <a:t>We’re going to make BORAX SLIME!</a:t>
            </a:r>
          </a:p>
          <a:p>
            <a:r>
              <a:rPr lang="en-US" dirty="0">
                <a:latin typeface="+mj-lt"/>
              </a:rPr>
              <a:t>Cross-linking is a process needed for the slime formation. This process includes the shaping of bonds linking big molecules together making the fluid no longer slide past one another. </a:t>
            </a:r>
          </a:p>
          <a:p>
            <a:r>
              <a:rPr lang="en-US" dirty="0">
                <a:latin typeface="+mj-lt"/>
              </a:rPr>
              <a:t>The slime is formed because of the cross-linking between another material known as borax, which is a natural mineral and the protein molecules of white glue.</a:t>
            </a:r>
          </a:p>
          <a:p>
            <a:r>
              <a:rPr lang="en-US" b="0" i="0" dirty="0">
                <a:solidFill>
                  <a:srgbClr val="222222"/>
                </a:solidFill>
                <a:effectLst/>
                <a:latin typeface="+mj-lt"/>
              </a:rPr>
              <a:t>Once the cross-linking occurred, the big molecules in the white glue will then have difficulty moving past each other making it hard to flow. Meanwhile, the borate ions in the borax solutions make the big molecules link with one another making them even bigger. With this, the molecules have difficulty moving and sliding past one another. They become tangled mass resulting in a slimy solution called “slime.”</a:t>
            </a:r>
            <a:endParaRPr lang="en-US" dirty="0">
              <a:latin typeface="+mj-lt"/>
            </a:endParaRPr>
          </a:p>
        </p:txBody>
      </p:sp>
    </p:spTree>
    <p:extLst>
      <p:ext uri="{BB962C8B-B14F-4D97-AF65-F5344CB8AC3E}">
        <p14:creationId xmlns:p14="http://schemas.microsoft.com/office/powerpoint/2010/main" val="318565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Make Our Fluffy Fall Slime!  </a:t>
            </a:r>
          </a:p>
        </p:txBody>
      </p:sp>
    </p:spTree>
    <p:extLst>
      <p:ext uri="{BB962C8B-B14F-4D97-AF65-F5344CB8AC3E}">
        <p14:creationId xmlns:p14="http://schemas.microsoft.com/office/powerpoint/2010/main" val="41701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C978-EA64-4D3E-ADD0-4E64AED22743}"/>
              </a:ext>
            </a:extLst>
          </p:cNvPr>
          <p:cNvSpPr>
            <a:spLocks noGrp="1"/>
          </p:cNvSpPr>
          <p:nvPr>
            <p:ph type="title"/>
          </p:nvPr>
        </p:nvSpPr>
        <p:spPr/>
        <p:txBody>
          <a:bodyPr/>
          <a:lstStyle/>
          <a:p>
            <a:r>
              <a:rPr lang="en-US" dirty="0"/>
              <a:t>MATERIALS</a:t>
            </a:r>
          </a:p>
        </p:txBody>
      </p:sp>
      <p:sp>
        <p:nvSpPr>
          <p:cNvPr id="3" name="Content Placeholder 2">
            <a:extLst>
              <a:ext uri="{FF2B5EF4-FFF2-40B4-BE49-F238E27FC236}">
                <a16:creationId xmlns:a16="http://schemas.microsoft.com/office/drawing/2014/main" id="{4D6419B6-0110-43F0-B014-84E9DCE2AD20}"/>
              </a:ext>
            </a:extLst>
          </p:cNvPr>
          <p:cNvSpPr>
            <a:spLocks noGrp="1"/>
          </p:cNvSpPr>
          <p:nvPr>
            <p:ph sz="half" idx="1"/>
          </p:nvPr>
        </p:nvSpPr>
        <p:spPr>
          <a:xfrm>
            <a:off x="1528572" y="1485900"/>
            <a:ext cx="3798030" cy="4123944"/>
          </a:xfrm>
        </p:spPr>
        <p:txBody>
          <a:bodyPr/>
          <a:lstStyle/>
          <a:p>
            <a:pPr marL="502920" indent="-457200">
              <a:buFont typeface="+mj-lt"/>
              <a:buAutoNum type="arabicPeriod"/>
            </a:pPr>
            <a:r>
              <a:rPr lang="en-US" dirty="0"/>
              <a:t>White School Glue</a:t>
            </a:r>
          </a:p>
          <a:p>
            <a:pPr marL="502920" indent="-457200">
              <a:buFont typeface="+mj-lt"/>
              <a:buAutoNum type="arabicPeriod"/>
            </a:pPr>
            <a:r>
              <a:rPr lang="en-US" dirty="0"/>
              <a:t>Baking Soda</a:t>
            </a:r>
          </a:p>
          <a:p>
            <a:pPr marL="502920" indent="-457200">
              <a:buFont typeface="+mj-lt"/>
              <a:buAutoNum type="arabicPeriod"/>
            </a:pPr>
            <a:r>
              <a:rPr lang="en-US" dirty="0">
                <a:latin typeface="+mj-lt"/>
              </a:rPr>
              <a:t>S</a:t>
            </a:r>
            <a:r>
              <a:rPr lang="en-US" sz="2000" b="0" i="0" dirty="0">
                <a:effectLst/>
                <a:latin typeface="+mj-lt"/>
              </a:rPr>
              <a:t>aline </a:t>
            </a:r>
            <a:r>
              <a:rPr lang="en-US" dirty="0">
                <a:latin typeface="+mj-lt"/>
              </a:rPr>
              <a:t>S</a:t>
            </a:r>
            <a:r>
              <a:rPr lang="en-US" sz="2000" b="0" i="0" dirty="0">
                <a:effectLst/>
                <a:latin typeface="+mj-lt"/>
              </a:rPr>
              <a:t>olution</a:t>
            </a:r>
            <a:endParaRPr lang="en-US" dirty="0"/>
          </a:p>
          <a:p>
            <a:pPr marL="502920" indent="-457200">
              <a:buFont typeface="+mj-lt"/>
              <a:buAutoNum type="arabicPeriod"/>
            </a:pPr>
            <a:r>
              <a:rPr lang="en-US" dirty="0"/>
              <a:t>Shaving Cream</a:t>
            </a:r>
          </a:p>
          <a:p>
            <a:pPr marL="502920" indent="-457200">
              <a:buFont typeface="+mj-lt"/>
              <a:buAutoNum type="arabicPeriod"/>
            </a:pPr>
            <a:r>
              <a:rPr lang="en-US" dirty="0"/>
              <a:t>Food Coloring</a:t>
            </a:r>
          </a:p>
          <a:p>
            <a:pPr marL="502920" indent="-457200">
              <a:buFont typeface="+mj-lt"/>
              <a:buAutoNum type="arabicPeriod"/>
            </a:pPr>
            <a:r>
              <a:rPr lang="en-US" dirty="0"/>
              <a:t>Glitter (Optional) </a:t>
            </a:r>
          </a:p>
          <a:p>
            <a:pPr marL="502920" indent="-457200">
              <a:buFont typeface="+mj-lt"/>
              <a:buAutoNum type="arabicPeriod"/>
            </a:pPr>
            <a:endParaRPr lang="en-US" dirty="0"/>
          </a:p>
        </p:txBody>
      </p:sp>
    </p:spTree>
    <p:extLst>
      <p:ext uri="{BB962C8B-B14F-4D97-AF65-F5344CB8AC3E}">
        <p14:creationId xmlns:p14="http://schemas.microsoft.com/office/powerpoint/2010/main" val="90764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8910"/>
            <a:ext cx="9133730" cy="1233424"/>
          </a:xfrm>
        </p:spPr>
        <p:txBody>
          <a:bodyPr anchor="b">
            <a:normAutofit/>
          </a:bodyPr>
          <a:lstStyle/>
          <a:p>
            <a:r>
              <a:rPr lang="en-US" b="1" i="0" dirty="0">
                <a:effectLst/>
              </a:rPr>
              <a:t>STEP 1</a:t>
            </a:r>
            <a:endParaRPr lang="en-US" b="0" i="0" dirty="0">
              <a:effectLst/>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sz="half" idx="1"/>
          </p:nvPr>
        </p:nvSpPr>
        <p:spPr>
          <a:xfrm>
            <a:off x="1528571" y="1485900"/>
            <a:ext cx="7873846" cy="4189343"/>
          </a:xfrm>
        </p:spPr>
        <p:txBody>
          <a:bodyPr vert="horz" lIns="91440" tIns="45720" rIns="91440" bIns="45720" rtlCol="0" anchor="t">
            <a:normAutofit/>
          </a:bodyPr>
          <a:lstStyle/>
          <a:p>
            <a:r>
              <a:rPr lang="en-US" sz="2400" b="1" i="1" dirty="0">
                <a:effectLst/>
              </a:rPr>
              <a:t>Pour ⅔ cup (158 ml; 5.4 </a:t>
            </a:r>
            <a:r>
              <a:rPr lang="en-US" sz="2400" b="1" i="1" dirty="0" err="1">
                <a:effectLst/>
              </a:rPr>
              <a:t>fl</a:t>
            </a:r>
            <a:r>
              <a:rPr lang="en-US" sz="2400" b="1" i="1" dirty="0">
                <a:effectLst/>
              </a:rPr>
              <a:t> oz) of school glue into a bowl.</a:t>
            </a:r>
            <a:r>
              <a:rPr lang="en-US" sz="2400" b="0" i="1" dirty="0">
                <a:effectLst/>
              </a:rPr>
              <a:t> </a:t>
            </a:r>
            <a:br>
              <a:rPr lang="en-US" sz="2400" b="0" i="1" dirty="0">
                <a:effectLst/>
              </a:rPr>
            </a:br>
            <a:r>
              <a:rPr lang="en-US" sz="2400" b="0" i="0" dirty="0">
                <a:effectLst/>
              </a:rPr>
              <a:t>Start making your fluffy slime by adding glue into the bowl. This serves as the base of the fluffy slime, and helps to make the finished product stretchy and fun to play with!</a:t>
            </a:r>
            <a:endParaRPr lang="en-US" sz="2400" dirty="0">
              <a:latin typeface="+mj-lt"/>
            </a:endParaRPr>
          </a:p>
        </p:txBody>
      </p:sp>
    </p:spTree>
    <p:extLst>
      <p:ext uri="{BB962C8B-B14F-4D97-AF65-F5344CB8AC3E}">
        <p14:creationId xmlns:p14="http://schemas.microsoft.com/office/powerpoint/2010/main" val="143316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8910"/>
            <a:ext cx="9133730" cy="1233424"/>
          </a:xfrm>
        </p:spPr>
        <p:txBody>
          <a:bodyPr anchor="b">
            <a:normAutofit/>
          </a:bodyPr>
          <a:lstStyle/>
          <a:p>
            <a:r>
              <a:rPr lang="en-US" b="1" i="0" dirty="0">
                <a:effectLst/>
              </a:rPr>
              <a:t>STEP 2</a:t>
            </a:r>
            <a:endParaRPr lang="en-US" b="0" i="0" dirty="0">
              <a:effectLst/>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sz="half" idx="1"/>
          </p:nvPr>
        </p:nvSpPr>
        <p:spPr>
          <a:xfrm>
            <a:off x="1528571" y="1485900"/>
            <a:ext cx="7873846" cy="4189343"/>
          </a:xfrm>
        </p:spPr>
        <p:txBody>
          <a:bodyPr vert="horz" lIns="91440" tIns="45720" rIns="91440" bIns="45720" rtlCol="0" anchor="t">
            <a:normAutofit/>
          </a:bodyPr>
          <a:lstStyle/>
          <a:p>
            <a:r>
              <a:rPr lang="en-US" sz="2400" b="1" i="1" dirty="0">
                <a:effectLst/>
                <a:latin typeface="+mj-lt"/>
              </a:rPr>
              <a:t>Stir ½ tsp (5 g; 0.18 oz) of baking soda and ¼ cup (60 ml; 2 </a:t>
            </a:r>
            <a:r>
              <a:rPr lang="en-US" sz="2400" b="1" i="1" err="1">
                <a:effectLst/>
                <a:latin typeface="+mj-lt"/>
              </a:rPr>
              <a:t>fl</a:t>
            </a:r>
            <a:r>
              <a:rPr lang="en-US" sz="2400" b="1" i="1" dirty="0">
                <a:effectLst/>
                <a:latin typeface="+mj-lt"/>
              </a:rPr>
              <a:t> oz) of water with the glue.</a:t>
            </a:r>
            <a:r>
              <a:rPr lang="en-US" sz="2400" b="0" i="1" dirty="0">
                <a:effectLst/>
                <a:latin typeface="+mj-lt"/>
              </a:rPr>
              <a:t> </a:t>
            </a:r>
            <a:r>
              <a:rPr lang="en-US" sz="2400" b="0" i="0" dirty="0">
                <a:effectLst/>
                <a:latin typeface="+mj-lt"/>
              </a:rPr>
              <a:t>Begin creating the actual slime by adding in small amounts of baking soda and water. Use your fingers to knead the ingredients together. As you continue creating the slime, your fingers will be your most useful stirring tool.</a:t>
            </a:r>
            <a:endParaRPr lang="en-US" sz="2400" dirty="0">
              <a:latin typeface="+mj-lt"/>
            </a:endParaRPr>
          </a:p>
        </p:txBody>
      </p:sp>
    </p:spTree>
    <p:extLst>
      <p:ext uri="{BB962C8B-B14F-4D97-AF65-F5344CB8AC3E}">
        <p14:creationId xmlns:p14="http://schemas.microsoft.com/office/powerpoint/2010/main" val="234235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8910"/>
            <a:ext cx="9133730" cy="1233424"/>
          </a:xfrm>
        </p:spPr>
        <p:txBody>
          <a:bodyPr anchor="b">
            <a:normAutofit/>
          </a:bodyPr>
          <a:lstStyle/>
          <a:p>
            <a:r>
              <a:rPr lang="en-US" b="1" i="0" dirty="0">
                <a:effectLst/>
              </a:rPr>
              <a:t>STEP 3</a:t>
            </a:r>
            <a:endParaRPr lang="en-US" b="0" i="0" dirty="0">
              <a:effectLst/>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sz="half" idx="1"/>
          </p:nvPr>
        </p:nvSpPr>
        <p:spPr>
          <a:xfrm>
            <a:off x="1528571" y="1485900"/>
            <a:ext cx="7873846" cy="4189343"/>
          </a:xfrm>
        </p:spPr>
        <p:txBody>
          <a:bodyPr>
            <a:normAutofit/>
          </a:bodyPr>
          <a:lstStyle/>
          <a:p>
            <a:r>
              <a:rPr lang="en-US" sz="2800" b="1" i="1" dirty="0">
                <a:effectLst/>
                <a:latin typeface="+mj-lt"/>
              </a:rPr>
              <a:t>Mix 2 to 3 cups (470 to 710 mL) of shaving cream into the bowl.</a:t>
            </a:r>
            <a:r>
              <a:rPr lang="en-US" sz="2800" b="0" i="1" dirty="0">
                <a:effectLst/>
                <a:latin typeface="+mj-lt"/>
              </a:rPr>
              <a:t> </a:t>
            </a:r>
            <a:r>
              <a:rPr lang="en-US" sz="2800" b="0" i="0" dirty="0">
                <a:effectLst/>
                <a:latin typeface="+mj-lt"/>
              </a:rPr>
              <a:t>Make the slime fluffy by spraying some shaving cream into the mixture. Continue using your fingers to mix all of the ingredients together until it begins congealing into a slimier form!</a:t>
            </a:r>
            <a:endParaRPr lang="en-US" sz="3600" dirty="0">
              <a:latin typeface="+mj-lt"/>
            </a:endParaRPr>
          </a:p>
        </p:txBody>
      </p:sp>
    </p:spTree>
    <p:extLst>
      <p:ext uri="{BB962C8B-B14F-4D97-AF65-F5344CB8AC3E}">
        <p14:creationId xmlns:p14="http://schemas.microsoft.com/office/powerpoint/2010/main" val="10957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8910"/>
            <a:ext cx="9133730" cy="1233424"/>
          </a:xfrm>
        </p:spPr>
        <p:txBody>
          <a:bodyPr anchor="b">
            <a:normAutofit/>
          </a:bodyPr>
          <a:lstStyle/>
          <a:p>
            <a:r>
              <a:rPr lang="en-US" b="1" i="0" dirty="0">
                <a:effectLst/>
              </a:rPr>
              <a:t>STEP 4</a:t>
            </a:r>
            <a:endParaRPr lang="en-US" b="0" i="0" dirty="0">
              <a:effectLst/>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sz="half" idx="1"/>
          </p:nvPr>
        </p:nvSpPr>
        <p:spPr>
          <a:xfrm>
            <a:off x="1528571" y="1485900"/>
            <a:ext cx="7873846" cy="4189343"/>
          </a:xfrm>
        </p:spPr>
        <p:txBody>
          <a:bodyPr vert="horz" lIns="91440" tIns="45720" rIns="91440" bIns="45720" rtlCol="0" anchor="t">
            <a:normAutofit/>
          </a:bodyPr>
          <a:lstStyle/>
          <a:p>
            <a:pPr fontAlgn="base"/>
            <a:r>
              <a:rPr lang="en-US" sz="2400" b="1" i="1" dirty="0">
                <a:effectLst/>
                <a:latin typeface="+mj-lt"/>
              </a:rPr>
              <a:t>Squeeze in a few drops of food coloring until you achieve your desired color.</a:t>
            </a:r>
            <a:r>
              <a:rPr lang="en-US" sz="2400" b="0" i="1" dirty="0">
                <a:effectLst/>
                <a:latin typeface="+mj-lt"/>
              </a:rPr>
              <a:t> </a:t>
            </a:r>
            <a:r>
              <a:rPr lang="en-US" sz="2400" b="0" i="0" dirty="0">
                <a:effectLst/>
                <a:latin typeface="+mj-lt"/>
              </a:rPr>
              <a:t>Add a splash of color to your fluffy slime by squirting around 3 drops of coloring into your mixture. Pour an additional drop or 2 into the slime if you want the color to be more vibrant</a:t>
            </a:r>
            <a:r>
              <a:rPr lang="en-US" sz="2400" dirty="0">
                <a:latin typeface="+mj-lt"/>
              </a:rPr>
              <a:t>. </a:t>
            </a:r>
            <a:r>
              <a:rPr lang="en-US" sz="2400" b="0" i="0" dirty="0">
                <a:effectLst/>
                <a:latin typeface="+mj-lt"/>
              </a:rPr>
              <a:t>If you want to make the slime’s color less bold, consider adding fewer drops into the mixture.</a:t>
            </a:r>
          </a:p>
        </p:txBody>
      </p:sp>
    </p:spTree>
    <p:extLst>
      <p:ext uri="{BB962C8B-B14F-4D97-AF65-F5344CB8AC3E}">
        <p14:creationId xmlns:p14="http://schemas.microsoft.com/office/powerpoint/2010/main" val="405835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8910"/>
            <a:ext cx="9133730" cy="1233424"/>
          </a:xfrm>
        </p:spPr>
        <p:txBody>
          <a:bodyPr anchor="b">
            <a:normAutofit/>
          </a:bodyPr>
          <a:lstStyle/>
          <a:p>
            <a:r>
              <a:rPr lang="en-US" b="1" i="0" dirty="0">
                <a:effectLst/>
              </a:rPr>
              <a:t>STEP 5</a:t>
            </a:r>
            <a:endParaRPr lang="en-US" b="0" i="0" dirty="0">
              <a:effectLst/>
            </a:endParaRPr>
          </a:p>
        </p:txBody>
      </p:sp>
      <p:sp>
        <p:nvSpPr>
          <p:cNvPr id="4" name="Content Placeholder 3">
            <a:extLst>
              <a:ext uri="{FF2B5EF4-FFF2-40B4-BE49-F238E27FC236}">
                <a16:creationId xmlns:a16="http://schemas.microsoft.com/office/drawing/2014/main" id="{155040DB-4502-4B3D-B183-709646979557}"/>
              </a:ext>
            </a:extLst>
          </p:cNvPr>
          <p:cNvSpPr>
            <a:spLocks noGrp="1"/>
          </p:cNvSpPr>
          <p:nvPr>
            <p:ph sz="half" idx="1"/>
          </p:nvPr>
        </p:nvSpPr>
        <p:spPr>
          <a:xfrm>
            <a:off x="1528571" y="1485900"/>
            <a:ext cx="7873846" cy="4189343"/>
          </a:xfrm>
        </p:spPr>
        <p:txBody>
          <a:bodyPr vert="horz" lIns="91440" tIns="45720" rIns="91440" bIns="45720" rtlCol="0" anchor="t">
            <a:normAutofit/>
          </a:bodyPr>
          <a:lstStyle/>
          <a:p>
            <a:pPr algn="l" fontAlgn="base">
              <a:buFont typeface="Arial" panose="020B0604020202020204" pitchFamily="34" charset="0"/>
              <a:buChar char="•"/>
            </a:pPr>
            <a:r>
              <a:rPr lang="en-US" sz="2400" b="1" i="1" dirty="0">
                <a:effectLst/>
                <a:latin typeface="+mj-lt"/>
              </a:rPr>
              <a:t>Start by gradually adding 1 tablespoon (15 mL) of contact solution into the mixture.</a:t>
            </a:r>
            <a:r>
              <a:rPr lang="en-US" sz="2400" b="0" i="1" dirty="0">
                <a:effectLst/>
                <a:latin typeface="+mj-lt"/>
              </a:rPr>
              <a:t> </a:t>
            </a:r>
            <a:r>
              <a:rPr lang="en-US" sz="2400" b="0" i="0" dirty="0">
                <a:effectLst/>
                <a:latin typeface="+mj-lt"/>
              </a:rPr>
              <a:t>Activate the slime by pouring a little saline solution into the mixture. Keep kneading the mixture with your fingers until your slime becomes a fluffy texture! Make sure that your saline solution contains sodium borate or boric acid, or else the slime won’t set.</a:t>
            </a:r>
            <a:r>
              <a:rPr lang="en-US" sz="2400" b="0" i="0" baseline="30000" dirty="0">
                <a:effectLst/>
                <a:latin typeface="+mj-lt"/>
              </a:rPr>
              <a:t> </a:t>
            </a:r>
            <a:r>
              <a:rPr lang="en-US" sz="2400" b="0" i="0" dirty="0">
                <a:effectLst/>
                <a:latin typeface="+mj-lt"/>
              </a:rPr>
              <a:t>Pour in another 0.5 tablespoons (7.4 mL) of saline solution if you don’t want the slime to be as sticky.</a:t>
            </a:r>
            <a:endParaRPr lang="en-US" sz="2400" b="0" i="0" dirty="0">
              <a:effectLst/>
              <a:latin typeface="+mj-lt"/>
              <a:ea typeface="Cambria"/>
            </a:endParaRPr>
          </a:p>
          <a:p>
            <a:pPr fontAlgn="base"/>
            <a:r>
              <a:rPr lang="en-US" sz="2400" b="0" i="0" dirty="0">
                <a:effectLst/>
                <a:latin typeface="+mj-lt"/>
              </a:rPr>
              <a:t>Put the fluffy slime in an airtight plastic bag!</a:t>
            </a:r>
            <a:r>
              <a:rPr lang="en-US" sz="2400" dirty="0">
                <a:latin typeface="+mj-lt"/>
              </a:rPr>
              <a:t> </a:t>
            </a:r>
            <a:endParaRPr lang="en-US" sz="2400" b="0" i="0" dirty="0">
              <a:effectLst/>
              <a:latin typeface="+mj-lt"/>
              <a:ea typeface="Cambria"/>
            </a:endParaRPr>
          </a:p>
        </p:txBody>
      </p:sp>
    </p:spTree>
    <p:extLst>
      <p:ext uri="{BB962C8B-B14F-4D97-AF65-F5344CB8AC3E}">
        <p14:creationId xmlns:p14="http://schemas.microsoft.com/office/powerpoint/2010/main" val="72569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F5AFAE-B80F-42D3-94B4-729362BC1BCB}">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40262f94-9f35-4ac3-9a90-690165a166b7"/>
    <ds:schemaRef ds:uri="a4f35948-e619-41b3-aa29-22878b09cfd2"/>
    <ds:schemaRef ds:uri="http://www.w3.org/XML/1998/namespace"/>
    <ds:schemaRef ds:uri="http://purl.org/dc/terms/"/>
  </ds:schemaRefs>
</ds:datastoreItem>
</file>

<file path=customXml/itemProps2.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24</TotalTime>
  <Words>689</Words>
  <Application>Microsoft Office PowerPoint</Application>
  <PresentationFormat>Widescreen</PresentationFormat>
  <Paragraphs>37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Cambria</vt:lpstr>
      <vt:lpstr>Verdana</vt:lpstr>
      <vt:lpstr>Back to School 16x9</vt:lpstr>
      <vt:lpstr>Fluffy Fall Slime</vt:lpstr>
      <vt:lpstr>The Science Behind Slime</vt:lpstr>
      <vt:lpstr>Slime as a Non-Newtonian Fluid</vt:lpstr>
      <vt:lpstr>Slime as a Polymer</vt:lpstr>
      <vt:lpstr>The Slime Formation</vt:lpstr>
      <vt:lpstr>Let’s Make Our Fluffy Fall Slime!  </vt:lpstr>
      <vt:lpstr>MATERIALS</vt:lpstr>
      <vt:lpstr>STEP 1</vt:lpstr>
      <vt:lpstr>STEP 2</vt:lpstr>
      <vt:lpstr>STEP 3</vt:lpstr>
      <vt:lpstr>STEP 4</vt:lpstr>
      <vt:lpstr>STEP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Fluffy Fall Slime</dc:title>
  <dc:creator>Mircalla Mcneely</dc:creator>
  <cp:lastModifiedBy>Mircalla Mcneely</cp:lastModifiedBy>
  <cp:revision>12</cp:revision>
  <dcterms:created xsi:type="dcterms:W3CDTF">2021-09-14T01:23:39Z</dcterms:created>
  <dcterms:modified xsi:type="dcterms:W3CDTF">2021-09-14T16:07:11Z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